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  <a:srgbClr val="22F0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CF9D-E6F3-41C4-B31F-39C891A86AD4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3D43-AAFC-4B8D-9669-358D7283A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trobe.vic.gov.au/WebFiles/Council%20Services/Recreation/sk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58"/>
          </a:xfrm>
          <a:prstGeom prst="rect">
            <a:avLst/>
          </a:prstGeom>
          <a:noFill/>
        </p:spPr>
      </p:pic>
      <p:pic>
        <p:nvPicPr>
          <p:cNvPr id="3076" name="Picture 4" descr="http://bestanimations.com/Cartoons/Simpsons/Bart/Bart-01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1076325" cy="1019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100010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>
                <a:solidFill>
                  <a:schemeClr val="bg1"/>
                </a:solidFill>
              </a:rPr>
              <a:t>Þetta er Bart </a:t>
            </a:r>
            <a:r>
              <a:rPr lang="is-IS" dirty="0" err="1" smtClean="0">
                <a:solidFill>
                  <a:schemeClr val="bg1"/>
                </a:solidFill>
              </a:rPr>
              <a:t>Simpson</a:t>
            </a:r>
            <a:r>
              <a:rPr lang="is-I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18519E-6 C 0.05296 -0.02524 0.00279 -0.00209 0.15799 -5.18519E-6 C 0.44063 0.00393 0.21008 0.00022 0.44497 0.00416 C 0.53282 0.00277 0.62032 0.00254 0.70799 -5.18519E-6 C 0.72414 -0.00047 0.74011 -0.00533 0.75626 -0.00649 C 0.77796 -0.00811 0.82084 -0.01089 0.82084 -0.01089 C 0.83317 -0.01297 0.84567 -0.01529 0.85799 -0.01737 C 0.86216 -0.01806 0.87084 -0.01945 0.87084 -0.01945 C 0.88664 -0.02524 0.90122 -0.0301 0.91772 -0.03242 C 0.94011 -0.0389 0.9632 -0.04052 0.98525 -0.04746 C 1.03612 -0.0632 1.00643 -0.05765 1.03699 -0.06251 C 1.06025 -0.07084 1.08056 -0.08427 1.1047 -0.0882 C 1.10626 -0.0889 1.10765 -0.09029 1.10956 -0.09052 C 1.11737 -0.09168 1.1257 -0.09006 1.13369 -0.0926 C 1.13751 -0.09376 1.14029 -0.09839 1.14324 -0.10117 C 1.14549 -0.10325 1.14897 -0.10232 1.1514 -0.10325 C 1.15973 -0.10626 1.16615 -0.11043 1.1724 -0.1183 " pathEditMode="relative" ptsTypes="ffffffffffffffffA">
                                      <p:cBhvr>
                                        <p:cTn id="1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sslovlupca.edu.sk/galeria/grafity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990" cy="6858000"/>
          </a:xfrm>
          <a:prstGeom prst="rect">
            <a:avLst/>
          </a:prstGeom>
          <a:noFill/>
        </p:spPr>
      </p:pic>
      <p:pic>
        <p:nvPicPr>
          <p:cNvPr id="1028" name="Picture 4" descr="http://bestanimations.com/Cartoons/Simpsons/Bart/Bart-04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857388" cy="2143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57148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>
                <a:solidFill>
                  <a:schemeClr val="bg1"/>
                </a:solidFill>
              </a:rPr>
              <a:t>Hann var alltaf að </a:t>
            </a:r>
            <a:r>
              <a:rPr lang="is-IS" dirty="0" err="1" smtClean="0">
                <a:solidFill>
                  <a:schemeClr val="bg1"/>
                </a:solidFill>
              </a:rPr>
              <a:t>spreyja</a:t>
            </a:r>
            <a:r>
              <a:rPr lang="is-IS" dirty="0" smtClean="0">
                <a:solidFill>
                  <a:schemeClr val="bg1"/>
                </a:solidFill>
              </a:rPr>
              <a:t> á </a:t>
            </a:r>
            <a:r>
              <a:rPr lang="is-IS" dirty="0" smtClean="0">
                <a:solidFill>
                  <a:schemeClr val="bg1"/>
                </a:solidFill>
              </a:rPr>
              <a:t>veggi og brjóta af sér!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139 -0.00578 0.00173 -0.0118 0.0033 -0.01736 C 0.00399 -0.01967 0.00555 -0.02129 0.00642 -0.02361 C 0.00712 -0.02569 0.00764 -0.02801 0.00816 -0.03009 C 0.00503 -0.04143 0.00937 -0.05555 0.01285 -0.06666 C 0.02969 -0.11898 0.07986 -0.1125 0.11458 -0.11412 C 0.11979 -0.11643 0.12378 -0.12014 0.12899 -0.12268 C 0.1309 -0.12986 0.13229 -0.13541 0.13559 -0.1419 C 0.13698 -0.14977 0.13906 -0.16574 0.14514 -0.16991 C 0.19028 -0.20069 0.26163 -0.18426 0.3 -0.18495 C 0.31076 -0.18773 0.3217 -0.19004 0.33229 -0.19352 C 0.34149 -0.19676 0.34878 -0.20555 0.35816 -0.20856 C 0.36597 -0.21389 0.37153 -0.2169 0.37899 -0.22361 C 0.39062 -0.23403 0.37552 -0.21041 0.39357 -0.23449 C 0.40712 -0.25254 0.42101 -0.26782 0.43715 -0.28171 C 0.44531 -0.28866 0.4559 -0.29328 0.46458 -0.29907 C 0.46632 -0.30023 0.46771 -0.30208 0.46944 -0.30324 C 0.47257 -0.30509 0.47899 -0.30764 0.47899 -0.30741 C 0.49271 -0.30625 0.51059 -0.30717 0.52413 -0.30116 C 0.52639 -0.29676 0.52847 -0.29259 0.53073 -0.28819 C 0.53524 -0.27916 0.53941 -0.28078 0.54514 -0.27754 C 0.56128 -0.26828 0.54305 -0.27778 0.55642 -0.26898 C 0.56146 -0.26574 0.56736 -0.26481 0.57257 -0.2625 C 0.58073 -0.26319 0.59618 -0.2625 0.60486 -0.26898 C 0.62066 -0.28078 0.60885 -0.275 0.61944 -0.27963 C 0.63038 -0.28935 0.62535 -0.28657 0.63385 -0.29028 C 0.63906 -0.29514 0.64236 -0.30069 0.64844 -0.30324 C 0.64896 -0.30532 0.6493 -0.30764 0.65 -0.30972 C 0.65087 -0.31203 0.6526 -0.31389 0.6533 -0.3162 C 0.65486 -0.32106 0.65521 -0.32639 0.65642 -0.33125 C 0.65798 -0.34444 0.65972 -0.35509 0.66285 -0.36782 C 0.66354 -0.3706 0.66458 -0.38125 0.66614 -0.38495 C 0.6717 -0.39861 0.67378 -0.39953 0.68229 -0.41088 C 0.68403 -0.41319 0.68663 -0.41342 0.68871 -0.41504 C 0.69618 -0.42083 0.70382 -0.42639 0.71128 -0.43241 C 0.71788 -0.43773 0.7243 -0.44375 0.73073 -0.44953 C 0.73385 -0.45231 0.73646 -0.45694 0.74028 -0.4581 C 0.75243 -0.4618 0.76198 -0.47153 0.77413 -0.47523 C 0.77951 -0.47685 0.79028 -0.47963 0.79028 -0.4794 C 0.80677 -0.47801 0.82014 -0.47569 0.83559 -0.46898 C 0.85069 -0.45463 0.86389 -0.46134 0.88559 -0.46018 C 0.89896 -0.46111 0.91337 -0.45764 0.92587 -0.46458 C 0.93628 -0.47037 0.94444 -0.48171 0.95486 -0.48611 C 0.96059 -0.49375 0.95764 -0.4912 0.96285 -0.49467 " pathEditMode="relative" rAng="0" ptsTypes="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rosa.org/images/New%20York%20trip,%20Jan.%2003/Manhattan%20skyline,%20Chrsyler%20Bl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9460" name="Picture 4" descr="http://bestanimations.com/Humans/Ganster-01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00504"/>
            <a:ext cx="1700214" cy="20955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92867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>
                <a:solidFill>
                  <a:srgbClr val="FF0000"/>
                </a:solidFill>
              </a:rPr>
              <a:t>Hvernig sem FBI reyndi að stoppa hann tókst þeim það ekki!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62" name="Picture 6" descr="bart simpson anima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643446"/>
            <a:ext cx="928694" cy="12239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 descr="http://www.fireandsafety.eku.edu/VFRE-99/Theory/Explosions/WallFlam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8" name="Picture 18" descr="http://bestanimations.com/Military/Explosions/Explode-02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786058"/>
            <a:ext cx="2857520" cy="24288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28926" y="100010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Þannig þeir ákvöddu að sprengja hann í tætlur og losa heiminn við hann!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0" name="Picture 20" descr="http://bestanimations.com/Military/Explosions/Explode-02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2786058"/>
            <a:ext cx="2786082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grover.org/images/PoliceDept-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10" name="Picture 6" descr="http://bestanimations.com/Cartoons/Simpsons/Bart/Bart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2428892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71435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Eftir að hafa verið sprengdur breyttist hann í Bartman, ofurhetju skúrkana. Hann tortímdi öllu lögreglum heims og ríkti óþrifnaður það sem eftir var.</a:t>
            </a:r>
            <a:endParaRPr lang="en-U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78579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dirty="0" err="1" smtClean="0">
                <a:solidFill>
                  <a:srgbClr val="0000FF"/>
                </a:solidFill>
              </a:rPr>
              <a:t>Story</a:t>
            </a:r>
            <a:r>
              <a:rPr lang="is-IS" sz="2800" dirty="0" smtClean="0">
                <a:solidFill>
                  <a:srgbClr val="0000FF"/>
                </a:solidFill>
              </a:rPr>
              <a:t> </a:t>
            </a:r>
            <a:r>
              <a:rPr lang="is-IS" sz="2800" dirty="0" err="1" smtClean="0">
                <a:solidFill>
                  <a:srgbClr val="0000FF"/>
                </a:solidFill>
              </a:rPr>
              <a:t>by</a:t>
            </a:r>
            <a:r>
              <a:rPr lang="is-IS" sz="2800" dirty="0" smtClean="0">
                <a:solidFill>
                  <a:srgbClr val="0000FF"/>
                </a:solidFill>
              </a:rPr>
              <a:t> Róbert Eyþórsson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www.mundoplus.tv/zonaseries/imagenes/fichas/fred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295775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73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20</cp:revision>
  <dcterms:created xsi:type="dcterms:W3CDTF">2007-11-07T11:11:47Z</dcterms:created>
  <dcterms:modified xsi:type="dcterms:W3CDTF">2007-11-19T09:36:25Z</dcterms:modified>
</cp:coreProperties>
</file>